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311" r:id="rId3"/>
    <p:sldId id="312" r:id="rId4"/>
    <p:sldId id="31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9" r:id="rId40"/>
    <p:sldId id="296" r:id="rId41"/>
    <p:sldId id="297" r:id="rId42"/>
    <p:sldId id="298" r:id="rId43"/>
    <p:sldId id="301" r:id="rId44"/>
    <p:sldId id="302" r:id="rId45"/>
    <p:sldId id="304" r:id="rId46"/>
    <p:sldId id="305" r:id="rId47"/>
    <p:sldId id="306" r:id="rId48"/>
    <p:sldId id="307" r:id="rId49"/>
    <p:sldId id="308" r:id="rId50"/>
    <p:sldId id="316" r:id="rId51"/>
    <p:sldId id="31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9" d="100"/>
          <a:sy n="69" d="100"/>
        </p:scale>
        <p:origin x="5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7920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21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898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8631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11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715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146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167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679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085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33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02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476" y="978583"/>
            <a:ext cx="10515600" cy="4091128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Trace Master</a:t>
            </a:r>
            <a:r>
              <a:rPr lang="en-US" b="1" dirty="0"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/>
            </a:r>
            <a:br>
              <a:rPr lang="en-US" b="1" dirty="0"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</a:br>
            <a:r>
              <a:rPr lang="en-US" b="1" dirty="0"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Real-Time Facial Recognition and Case Management for Missing Person Recovery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219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Mobile Number is Verified 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Createpassword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Click Register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4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7759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Registration Successful and redirected to login page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4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772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 Enter Credentials and Click Login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5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62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 Redirected to User Dashboard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6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14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10.Click on profile icon to see details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6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3" y="1919288"/>
            <a:ext cx="79771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662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 Complaints for a missing person are raised here.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7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898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12. Complaints for a suspected person found are raised here.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7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3795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13. Checking the status of pending/completed tickets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7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7329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14.Search ticket details by ticket id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7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8397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15. Statistics of user account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7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947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Motivation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Every </a:t>
            </a:r>
            <a:r>
              <a:rPr lang="en-US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year lots </a:t>
            </a:r>
            <a:r>
              <a:rPr lang="en-US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of children and old aged persons are missing form their loved once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many of the cases are remaining unresolved .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current systems for missing person identification are often slow, inefficient, and lack the precision needed for rapid action</a:t>
            </a:r>
            <a:r>
              <a:rPr lang="en-US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wanted to apply AI for social good, ensuring ethical and impactful deployment. AI can bridge this gap.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2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sz="2400" dirty="0" smtClean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568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16. User manual for Trace-Master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81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1207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17. Fill the form and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rasie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complaint for missing person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14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shot 2025-03-04 10100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387" y="2804038"/>
            <a:ext cx="3499413" cy="271247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8935656" y="3646025"/>
            <a:ext cx="370390" cy="34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74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18. It will search in suspected persons data when a complaint raised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11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81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5000264" y="3333509"/>
            <a:ext cx="486136" cy="53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90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19.Macth Not Found for a person I uploaded &amp; created MCR-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xxxxxxxx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14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5023413" y="3391383"/>
            <a:ext cx="474562" cy="4745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665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20. Check the status of ticket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15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2330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21.Search the ticket number here for more details about ticket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16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179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22.User statistics after this complaint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16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2681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23.Click on logout in profile icon we get a popup for confirmation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1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0619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24. Login with another account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3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5575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25. Click on profile to see the details of this account.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3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851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 of Project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lc="http://schemas.openxmlformats.org/drawingml/2006/lockedCanvas" xmlns:a16="http://schemas.microsoft.com/office/drawing/2014/main" xmlns="" id="{C4F75307-A82C-4867-DF1A-E12FC03AC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147" y="1310030"/>
            <a:ext cx="6677807" cy="546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02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26. A suspected person found for a random man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5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107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27. Searches the uploaded image in complaint data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5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3785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28. Match found for our complaint.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6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5011838" y="3402957"/>
            <a:ext cx="544010" cy="544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6701743" y="3287213"/>
            <a:ext cx="601883" cy="5555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284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29.Search the ticket for status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6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63" y="1919288"/>
            <a:ext cx="80152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8074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30. Search with ticket id for more details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6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686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31. User statistics of def@gmail.com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6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991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32.Login back to abc@gmail.com , you get notification for match found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7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4076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33. Notification to our raised complaint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7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8075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34. Login to admin dashboard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8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2695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35.Admin dashboard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34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3" y="1919288"/>
            <a:ext cx="79771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559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Used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0563" y="1758300"/>
            <a:ext cx="10515600" cy="4834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Face Recognition 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 Arch-Face , Insight Face- 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Buffalo-l, </a:t>
            </a:r>
            <a:r>
              <a:rPr lang="en-US" sz="2000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Mediapipe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models</a:t>
            </a:r>
          </a:p>
          <a:p>
            <a:pPr marL="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Programming Language 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  Python</a:t>
            </a:r>
          </a:p>
          <a:p>
            <a:pPr marL="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Frameworks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– </a:t>
            </a:r>
            <a:r>
              <a:rPr lang="en-US" sz="2000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Numpy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Pandas, </a:t>
            </a:r>
            <a:r>
              <a:rPr lang="en-US" sz="2000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Tensorflow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</a:t>
            </a:r>
            <a:r>
              <a:rPr lang="en-US" sz="2000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Keras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Scikit-learn,Opencv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Frontend 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 Html, CSS, JavaScript</a:t>
            </a:r>
          </a:p>
          <a:p>
            <a:pPr marL="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Backend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- Flask</a:t>
            </a:r>
          </a:p>
          <a:p>
            <a:pPr marL="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Times New Roman Bold"/>
              </a:rPr>
              <a:t>Hardware </a:t>
            </a:r>
            <a:r>
              <a:rPr lang="en-US" sz="2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Times New Roman Bold"/>
              </a:rPr>
              <a:t>and software </a:t>
            </a:r>
            <a:r>
              <a:rPr lang="en-US" sz="20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Times New Roman Bold"/>
              </a:rPr>
              <a:t>configurations – 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Processor </a:t>
            </a:r>
            <a:r>
              <a:rPr lang="en-US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i5/intel or equivalent                               </a:t>
            </a:r>
            <a:endParaRPr lang="en-US" sz="2000" dirty="0" smtClean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RAM </a:t>
            </a:r>
            <a:r>
              <a:rPr lang="en-US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8GB (minimum</a:t>
            </a: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CPU</a:t>
            </a:r>
            <a:r>
              <a:rPr lang="en-US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High-performance CPUs and </a:t>
            </a: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GPUs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Operating </a:t>
            </a:r>
            <a:r>
              <a:rPr lang="en-US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System: Windows 10 </a:t>
            </a: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</a:t>
            </a:r>
            <a:r>
              <a:rPr lang="en-US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434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36. Match Found data of all accounts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3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75" y="1919288"/>
            <a:ext cx="79692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954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37.Pending raise complaints of all accounts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321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4550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38.Pending suspected missing person of all accounts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32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1089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39. Area Map for tickets day by day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36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6659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40. Donut chart for case distribution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36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903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41.Bar graphs for all tickets of all accounts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36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0008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42. Case distribution per day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364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948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43. Pie chart for pending/completed of all accounts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36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0" y="1919288"/>
            <a:ext cx="808990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9870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44.Heat map per every ½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showing the most traffic hours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37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3604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45. Resolving time for a ticket.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37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1919288"/>
            <a:ext cx="80375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52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1.Home Page of Our Project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0957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3" y="1919288"/>
            <a:ext cx="79771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93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want to deploy this project for public usage in mobile Application(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Android,Ios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and for using Amazon Web Services(Elastic Bean Stack,S3,EC2,DyanmoDb)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8113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Trace Master tackles the rising crisis of missing persons due to human trafficking, kidnappings, disasters, and mental health issues by integrating deep learning, real-time facial recognition, and intelligent case management.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enables real-time scanning of millions of images, significantly reducing search times. The centralized case management system enhances tracking, alerts, and cross-agency collaboration, making recovery efforts more effective. While privacy and ethical concerns remain crucial, AI advancements and responsible deployment position Trace Master as a life-saving technology, bridging innovation and humanitarian efforts for a safer, more connected world.</a:t>
            </a:r>
            <a:endParaRPr lang="en-I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200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2.Login Page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0958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53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3.Register Page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2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453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4.Enter the details and Verify your Mobile Number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31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413149" y="4021147"/>
            <a:ext cx="448217" cy="76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479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5.Enter the OTP &amp; Click Submit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3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886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</TotalTime>
  <Words>623</Words>
  <Application>Microsoft Office PowerPoint</Application>
  <PresentationFormat>Widescreen</PresentationFormat>
  <Paragraphs>68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Times New Roman</vt:lpstr>
      <vt:lpstr>Times New Roman Bold</vt:lpstr>
      <vt:lpstr>Office Theme</vt:lpstr>
      <vt:lpstr>Trace Master Real-Time Facial Recognition and Case Management for Missing Person Recovery</vt:lpstr>
      <vt:lpstr>Project Motivation</vt:lpstr>
      <vt:lpstr>Flow Chart of Project</vt:lpstr>
      <vt:lpstr>Algorithms Used</vt:lpstr>
      <vt:lpstr>1.Home Page of Our Project</vt:lpstr>
      <vt:lpstr>2.Login Page</vt:lpstr>
      <vt:lpstr>3.Register Page</vt:lpstr>
      <vt:lpstr>4.Enter the details and Verify your Mobile Number</vt:lpstr>
      <vt:lpstr>5.Enter the OTP &amp; Click Submit</vt:lpstr>
      <vt:lpstr>6. Mobile Number is Verified , Createpassword and Click Register</vt:lpstr>
      <vt:lpstr>7. Registration Successful and redirected to login page</vt:lpstr>
      <vt:lpstr>8. Enter Credentials and Click Login</vt:lpstr>
      <vt:lpstr>9. Redirected to User Dashboard</vt:lpstr>
      <vt:lpstr>10.Click on profile icon to see details</vt:lpstr>
      <vt:lpstr>11. Complaints for a missing person are raised here.</vt:lpstr>
      <vt:lpstr>12. Complaints for a suspected person found are raised here.</vt:lpstr>
      <vt:lpstr>13. Checking the status of pending/completed tickets</vt:lpstr>
      <vt:lpstr>14.Search ticket details by ticket id</vt:lpstr>
      <vt:lpstr>15. Statistics of user account</vt:lpstr>
      <vt:lpstr>16. User manual for Trace-Master </vt:lpstr>
      <vt:lpstr>17. Fill the form and rasie a complaint for missing person</vt:lpstr>
      <vt:lpstr>18. It will search in suspected persons data when a complaint raised</vt:lpstr>
      <vt:lpstr>19.Macth Not Found for a person I uploaded &amp; created MCR-xxxxxxxx</vt:lpstr>
      <vt:lpstr>20. Check the status of ticket</vt:lpstr>
      <vt:lpstr>21.Search the ticket number here for more details about ticket</vt:lpstr>
      <vt:lpstr>22.User statistics after this complaint</vt:lpstr>
      <vt:lpstr>23.Click on logout in profile icon we get a popup for confirmation</vt:lpstr>
      <vt:lpstr>24. Login with another account </vt:lpstr>
      <vt:lpstr>25. Click on profile to see the details of this account.</vt:lpstr>
      <vt:lpstr>26. A suspected person found for a random man</vt:lpstr>
      <vt:lpstr>27. Searches the uploaded image in complaint data</vt:lpstr>
      <vt:lpstr>28. Match found for our complaint.</vt:lpstr>
      <vt:lpstr>29.Search the ticket for status</vt:lpstr>
      <vt:lpstr>30. Search with ticket id for more details</vt:lpstr>
      <vt:lpstr>31. User statistics of def@gmail.com</vt:lpstr>
      <vt:lpstr>32.Login back to abc@gmail.com , you get notification for match found</vt:lpstr>
      <vt:lpstr>33. Notification to our raised complaint</vt:lpstr>
      <vt:lpstr>34. Login to admin dashboard</vt:lpstr>
      <vt:lpstr>35.Admin dashboard</vt:lpstr>
      <vt:lpstr>36. Match Found data of all accounts</vt:lpstr>
      <vt:lpstr>37.Pending raise complaints of all accounts</vt:lpstr>
      <vt:lpstr>38.Pending suspected missing person of all accounts</vt:lpstr>
      <vt:lpstr>39. Area Map for tickets day by day</vt:lpstr>
      <vt:lpstr>40. Donut chart for case distribution</vt:lpstr>
      <vt:lpstr>41.Bar graphs for all tickets of all accounts</vt:lpstr>
      <vt:lpstr>42. Case distribution per day</vt:lpstr>
      <vt:lpstr>43. Pie chart for pending/completed of all accounts</vt:lpstr>
      <vt:lpstr>44.Heat map per every ½ hr showing the most traffic hours</vt:lpstr>
      <vt:lpstr>45. Resolving time for a ticket.</vt:lpstr>
      <vt:lpstr>Future Enhancement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16</cp:revision>
  <dcterms:created xsi:type="dcterms:W3CDTF">2025-03-04T05:02:08Z</dcterms:created>
  <dcterms:modified xsi:type="dcterms:W3CDTF">2025-03-04T10:17:58Z</dcterms:modified>
</cp:coreProperties>
</file>